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467794"/>
              </p:ext>
            </p:extLst>
          </p:nvPr>
        </p:nvGraphicFramePr>
        <p:xfrm>
          <a:off x="822528" y="643537"/>
          <a:ext cx="9286772" cy="639094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 NO UOVO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FETTINA CARNE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SPECIALE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NO UOVO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FETTINA CARNE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POMODORO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 NO UOVO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al forno NO UOVO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 NO UOVO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UOVO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BDA48C-1DC1-2974-7697-082DD50D49B1}"/>
              </a:ext>
            </a:extLst>
          </p:cNvPr>
          <p:cNvSpPr txBox="1"/>
          <p:nvPr/>
        </p:nvSpPr>
        <p:spPr>
          <a:xfrm>
            <a:off x="2405270" y="7097187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LE SOSTITUZIONI POSSONO VARIARE IN BASE AGLI INGREDIENTI E AI PRODOTTI UTILIZZATI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Props1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314</Words>
  <Application>Microsoft Office PowerPoint</Application>
  <PresentationFormat>Personalizzato</PresentationFormat>
  <Paragraphs>111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UOVO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