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84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23728"/>
              </p:ext>
            </p:extLst>
          </p:nvPr>
        </p:nvGraphicFramePr>
        <p:xfrm>
          <a:off x="822528" y="643537"/>
          <a:ext cx="9286772" cy="6205184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rosso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Rotolo di frittata agli spinaci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e pomodoro fresco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Ravioli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MAIALE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B17DF41-0ECE-480B-BC7D-4EE0DCA457B6}"/>
              </a:ext>
            </a:extLst>
          </p:cNvPr>
          <p:cNvSpPr txBox="1"/>
          <p:nvPr/>
        </p:nvSpPr>
        <p:spPr>
          <a:xfrm>
            <a:off x="1172817" y="7097187"/>
            <a:ext cx="6281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*ALTERNATIVA: a seconda delle </a:t>
            </a:r>
            <a:r>
              <a:rPr lang="it-IT" sz="1200" dirty="0" err="1"/>
              <a:t>disponibiltà</a:t>
            </a:r>
            <a:r>
              <a:rPr lang="it-IT" sz="1200" dirty="0"/>
              <a:t> fettina pollo, formaggio, pesce, hamburger vegetale, legumi, frittata.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Props1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320</Words>
  <Application>Microsoft Office PowerPoint</Application>
  <PresentationFormat>Personalizzato</PresentationFormat>
  <Paragraphs>111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MAIALE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